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338" r:id="rId2"/>
    <p:sldId id="339" r:id="rId3"/>
    <p:sldId id="340" r:id="rId4"/>
    <p:sldId id="341" r:id="rId5"/>
    <p:sldId id="342" r:id="rId6"/>
    <p:sldId id="343" r:id="rId7"/>
    <p:sldId id="344" r:id="rId8"/>
    <p:sldId id="345" r:id="rId9"/>
    <p:sldId id="34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774" autoAdjust="0"/>
    <p:restoredTop sz="94660"/>
  </p:normalViewPr>
  <p:slideViewPr>
    <p:cSldViewPr>
      <p:cViewPr>
        <p:scale>
          <a:sx n="40" d="100"/>
          <a:sy n="40" d="100"/>
        </p:scale>
        <p:origin x="-468" y="-3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269A70-B9C3-4CEB-B321-CC5F4D087EF4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CF1D12-50D5-411E-9B7B-3A60F60D8D9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4592B33-0BA2-4616-91AA-B8689EE1E8CF}" type="slidenum">
              <a:rPr lang="en-GB">
                <a:ea typeface="Lucida Sans Unicode" pitchFamily="34" charset="0"/>
              </a:rPr>
              <a:pPr/>
              <a:t>1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2291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229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B3DB733-3EAD-405E-981D-28AF5829ECA8}" type="slidenum">
              <a:rPr lang="en-GB">
                <a:ea typeface="Lucida Sans Unicode" pitchFamily="34" charset="0"/>
              </a:rPr>
              <a:pPr/>
              <a:t>2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331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331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6EC4675E-2DCA-4669-9048-8136F81B2004}" type="slidenum">
              <a:rPr lang="en-GB">
                <a:ea typeface="Lucida Sans Unicode" pitchFamily="34" charset="0"/>
              </a:rPr>
              <a:pPr/>
              <a:t>3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4339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434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A05C18E3-366F-4258-94FD-0CC3BFCC9F32}" type="slidenum">
              <a:rPr lang="en-GB">
                <a:ea typeface="Lucida Sans Unicode" pitchFamily="34" charset="0"/>
              </a:rPr>
              <a:pPr/>
              <a:t>4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5363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536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538C45C4-E87E-4A7E-A23B-08586C4324A3}" type="slidenum">
              <a:rPr lang="en-GB">
                <a:ea typeface="Lucida Sans Unicode" pitchFamily="34" charset="0"/>
              </a:rPr>
              <a:pPr/>
              <a:t>5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6387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6388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20FB3858-D576-4FD9-8C54-02EA3235F8BE}" type="slidenum">
              <a:rPr lang="en-GB">
                <a:ea typeface="Lucida Sans Unicode" pitchFamily="34" charset="0"/>
              </a:rPr>
              <a:pPr/>
              <a:t>6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7411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7412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865E6701-D639-4395-8943-64B0DF593C28}" type="slidenum">
              <a:rPr lang="en-GB">
                <a:ea typeface="Lucida Sans Unicode" pitchFamily="34" charset="0"/>
              </a:rPr>
              <a:pPr/>
              <a:t>7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8435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8436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0DA96683-5340-48A3-BDDC-D5FB4EEB0EBE}" type="slidenum">
              <a:rPr lang="en-GB">
                <a:ea typeface="Lucida Sans Unicode" pitchFamily="34" charset="0"/>
              </a:rPr>
              <a:pPr/>
              <a:t>8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19459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19460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/>
          </p:nvPr>
        </p:nvSpPr>
        <p:spPr>
          <a:noFill/>
        </p:spPr>
        <p:txBody>
          <a:bodyPr/>
          <a:lstStyle/>
          <a:p>
            <a:fld id="{EA8AFEA6-9F72-44BD-8A6E-DD143BA72310}" type="slidenum">
              <a:rPr lang="en-GB">
                <a:ea typeface="Lucida Sans Unicode" pitchFamily="34" charset="0"/>
              </a:rPr>
              <a:pPr/>
              <a:t>9</a:t>
            </a:fld>
            <a:endParaRPr lang="en-GB">
              <a:ea typeface="Lucida Sans Unicode" pitchFamily="34" charset="0"/>
            </a:endParaRPr>
          </a:p>
        </p:txBody>
      </p:sp>
      <p:sp>
        <p:nvSpPr>
          <p:cNvPr id="20483" name="Text Box 1"/>
          <p:cNvSpPr txBox="1">
            <a:spLocks noChangeArrowheads="1"/>
          </p:cNvSpPr>
          <p:nvPr/>
        </p:nvSpPr>
        <p:spPr bwMode="auto">
          <a:xfrm>
            <a:off x="1003786" y="695134"/>
            <a:ext cx="4848989" cy="342950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none" lIns="80165" tIns="40083" rIns="80165" bIns="40083" anchor="ctr"/>
          <a:lstStyle/>
          <a:p>
            <a:endParaRPr lang="en-US"/>
          </a:p>
        </p:txBody>
      </p:sp>
      <p:sp>
        <p:nvSpPr>
          <p:cNvPr id="20484" name="Rectangle 2"/>
          <p:cNvSpPr txBox="1">
            <a:spLocks noGrp="1" noChangeArrowheads="1"/>
          </p:cNvSpPr>
          <p:nvPr>
            <p:ph type="body"/>
          </p:nvPr>
        </p:nvSpPr>
        <p:spPr>
          <a:xfrm>
            <a:off x="685512" y="4343230"/>
            <a:ext cx="5485536" cy="4115139"/>
          </a:xfrm>
          <a:noFill/>
          <a:ln/>
        </p:spPr>
        <p:txBody>
          <a:bodyPr wrap="none" anchor="ctr"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6F1378-0ECC-4FF5-8859-F18FDA9A865D}" type="datetimeFigureOut">
              <a:rPr lang="en-US" smtClean="0"/>
              <a:pPr/>
              <a:t>3/14/2010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2B2BF3-804D-4841-9CCE-ADCC194A9E2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Text Box 2"/>
          <p:cNvSpPr txBox="1">
            <a:spLocks noChangeArrowheads="1"/>
          </p:cNvSpPr>
          <p:nvPr/>
        </p:nvSpPr>
        <p:spPr bwMode="auto">
          <a:xfrm>
            <a:off x="1850207" y="3567255"/>
            <a:ext cx="5712866" cy="7987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  <a:defRPr/>
            </a:pPr>
            <a:r>
              <a:rPr lang="en-GB" sz="4900" b="1" dirty="0">
                <a:solidFill>
                  <a:srgbClr val="FFFFFF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Verdana" pitchFamily="34" charset="0"/>
              </a:rPr>
              <a:t>I’ll Be Listening</a:t>
            </a:r>
          </a:p>
        </p:txBody>
      </p:sp>
      <p:sp>
        <p:nvSpPr>
          <p:cNvPr id="3076" name="Text Box 3"/>
          <p:cNvSpPr txBox="1">
            <a:spLocks noChangeArrowheads="1"/>
          </p:cNvSpPr>
          <p:nvPr/>
        </p:nvSpPr>
        <p:spPr bwMode="auto">
          <a:xfrm>
            <a:off x="4226401" y="4880673"/>
            <a:ext cx="769205" cy="39726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>
              <a:lnSpc>
                <a:spcPct val="93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</a:tabLst>
            </a:pPr>
            <a:r>
              <a:rPr lang="en-GB" sz="2200" b="1" dirty="0">
                <a:solidFill>
                  <a:srgbClr val="FFFFFF"/>
                </a:solidFill>
              </a:rPr>
              <a:t>(717)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4099" name="Text Box 2"/>
          <p:cNvSpPr txBox="1">
            <a:spLocks noChangeArrowheads="1"/>
          </p:cNvSpPr>
          <p:nvPr/>
        </p:nvSpPr>
        <p:spPr bwMode="auto">
          <a:xfrm>
            <a:off x="258751" y="3498128"/>
            <a:ext cx="8635140" cy="242461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When the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Savior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calls I will answer,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When He calls for me I will hear;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When the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Savior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calls I will answer,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  <a:p>
            <a:pPr algn="ctr">
              <a:lnSpc>
                <a:spcPct val="9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endParaRPr lang="en-GB" sz="2900" b="1" dirty="0">
              <a:solidFill>
                <a:srgbClr val="FFFFFF"/>
              </a:solidFill>
              <a:latin typeface="Verdana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5123" name="Text Box 2"/>
          <p:cNvSpPr txBox="1">
            <a:spLocks noChangeArrowheads="1"/>
          </p:cNvSpPr>
          <p:nvPr/>
        </p:nvSpPr>
        <p:spPr bwMode="auto">
          <a:xfrm>
            <a:off x="327856" y="3498128"/>
            <a:ext cx="8649568" cy="28939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name;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147" name="Text Box 2"/>
          <p:cNvSpPr txBox="1">
            <a:spLocks noChangeArrowheads="1"/>
          </p:cNvSpPr>
          <p:nvPr/>
        </p:nvSpPr>
        <p:spPr bwMode="auto">
          <a:xfrm>
            <a:off x="538111" y="3912891"/>
            <a:ext cx="8635140" cy="19567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If my heart is right when He calls me,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If my heart is right I will hear;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If my heart is right when He calls me,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327856" y="3359873"/>
            <a:ext cx="8649568" cy="28939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name;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8195" name="Text Box 2"/>
          <p:cNvSpPr txBox="1">
            <a:spLocks noChangeArrowheads="1"/>
          </p:cNvSpPr>
          <p:nvPr/>
        </p:nvSpPr>
        <p:spPr bwMode="auto">
          <a:xfrm>
            <a:off x="327871" y="3774637"/>
            <a:ext cx="8635140" cy="195679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If my robe is white when He calls me,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If my robe is white I will hear;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If my robe is white when He calls me,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9219" name="Text Box 2"/>
          <p:cNvSpPr txBox="1">
            <a:spLocks noChangeArrowheads="1"/>
          </p:cNvSpPr>
          <p:nvPr/>
        </p:nvSpPr>
        <p:spPr bwMode="auto">
          <a:xfrm>
            <a:off x="258736" y="3636382"/>
            <a:ext cx="8649568" cy="2893976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none" lIns="81639" tIns="40820" rIns="81639" bIns="40820">
            <a:spAutoFit/>
          </a:bodyPr>
          <a:lstStyle/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name;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Oh, 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,</a:t>
            </a:r>
          </a:p>
          <a:p>
            <a:pPr algn="ctr">
              <a:lnSpc>
                <a:spcPct val="105000"/>
              </a:lnSpc>
              <a:tabLst>
                <a:tab pos="0" algn="l"/>
                <a:tab pos="406086" algn="l"/>
                <a:tab pos="813612" algn="l"/>
                <a:tab pos="1221138" algn="l"/>
                <a:tab pos="1628664" algn="l"/>
                <a:tab pos="2036190" algn="l"/>
                <a:tab pos="2443717" algn="l"/>
                <a:tab pos="2851242" algn="l"/>
                <a:tab pos="3258769" algn="l"/>
                <a:tab pos="3666294" algn="l"/>
                <a:tab pos="4073821" algn="l"/>
                <a:tab pos="4481346" algn="l"/>
                <a:tab pos="4888873" algn="l"/>
                <a:tab pos="5296398" algn="l"/>
                <a:tab pos="5703925" algn="l"/>
                <a:tab pos="6111450" algn="l"/>
                <a:tab pos="6518977" algn="l"/>
                <a:tab pos="6926502" algn="l"/>
                <a:tab pos="7334029" algn="l"/>
                <a:tab pos="7741554" algn="l"/>
                <a:tab pos="8149081" algn="l"/>
                <a:tab pos="8536446" algn="l"/>
              </a:tabLst>
            </a:pP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I’ll be somewhere </a:t>
            </a:r>
            <a:r>
              <a:rPr lang="en-GB" sz="2900" b="1" dirty="0" err="1">
                <a:solidFill>
                  <a:srgbClr val="FFFFFF"/>
                </a:solidFill>
                <a:latin typeface="Verdana" pitchFamily="34" charset="0"/>
              </a:rPr>
              <a:t>list’ning</a:t>
            </a:r>
            <a:r>
              <a:rPr lang="en-GB" sz="2900" b="1" dirty="0">
                <a:solidFill>
                  <a:srgbClr val="FFFFFF"/>
                </a:solidFill>
                <a:latin typeface="Verdana" pitchFamily="34" charset="0"/>
              </a:rPr>
              <a:t> for my name.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242</Words>
  <Application>Microsoft Office PowerPoint</Application>
  <PresentationFormat>On-screen Show (4:3)</PresentationFormat>
  <Paragraphs>41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Shoreline Church of Christ</dc:title>
  <dc:creator>Shoreline</dc:creator>
  <cp:lastModifiedBy>Shoreline</cp:lastModifiedBy>
  <cp:revision>9</cp:revision>
  <dcterms:created xsi:type="dcterms:W3CDTF">2010-01-31T15:38:22Z</dcterms:created>
  <dcterms:modified xsi:type="dcterms:W3CDTF">2010-03-14T18:54:22Z</dcterms:modified>
</cp:coreProperties>
</file>